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C46E47-99B7-0E69-C8FE-47FFAE0A287A}" name="GERMAN, REGGIE A MSgt USAF ANG 169 FSS/FSVS" initials="RG" userId="S::reggie.german@us.af.mil::bc5de717-b43b-4e88-8748-fce40cbf97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62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ZOKE, JULIA C SrA USAF ANG 169 OSS/OSL" userId="d14a4526-514c-4445-ba55-f07308d7de4f" providerId="ADAL" clId="{916C3896-987A-4D32-B151-BCA66930604E}"/>
    <pc:docChg chg="delSld">
      <pc:chgData name="SZOKE, JULIA C SrA USAF ANG 169 OSS/OSL" userId="d14a4526-514c-4445-ba55-f07308d7de4f" providerId="ADAL" clId="{916C3896-987A-4D32-B151-BCA66930604E}" dt="2026-04-20T13:26:35.471" v="0" actId="2696"/>
      <pc:docMkLst>
        <pc:docMk/>
      </pc:docMkLst>
      <pc:sldChg chg="del">
        <pc:chgData name="SZOKE, JULIA C SrA USAF ANG 169 OSS/OSL" userId="d14a4526-514c-4445-ba55-f07308d7de4f" providerId="ADAL" clId="{916C3896-987A-4D32-B151-BCA66930604E}" dt="2026-04-20T13:26:35.471" v="0" actId="2696"/>
        <pc:sldMkLst>
          <pc:docMk/>
          <pc:sldMk cId="72719064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001B8-C150-330C-83A9-EC8C599DB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5" y="610466"/>
            <a:ext cx="9613860" cy="108093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4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 2026 </a:t>
            </a: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Drill Menu 169</a:t>
            </a:r>
            <a:r>
              <a:rPr lang="en-US" sz="40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FSS </a:t>
            </a:r>
            <a:r>
              <a:rPr lang="en-US" sz="4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BBCE0-02D9-E0F3-5C54-19586C80F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457" y="1978096"/>
            <a:ext cx="3858891" cy="576262"/>
          </a:xfrm>
        </p:spPr>
        <p:txBody>
          <a:bodyPr/>
          <a:lstStyle/>
          <a:p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May 2026-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DFAC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90FF5E-EB34-177D-92A2-3E47AB96FA50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179655" y="2549527"/>
            <a:ext cx="2548036" cy="353711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sz="1800" dirty="0"/>
              <a:t>No Lunch Meal Provided</a:t>
            </a:r>
          </a:p>
          <a:p>
            <a:endParaRPr lang="en-US" sz="1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473CA6C-1FEA-72FF-3FE0-9FB50A7D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57800" y="1978096"/>
            <a:ext cx="6045200" cy="576262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May 2026-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DFAC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473085-DB87-3AFC-8AAD-8808AF41703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5652595" y="2554358"/>
            <a:ext cx="5859080" cy="3527448"/>
          </a:xfrm>
        </p:spPr>
        <p:txBody>
          <a:bodyPr/>
          <a:lstStyle/>
          <a:p>
            <a:r>
              <a:rPr lang="en-US" sz="1800" dirty="0"/>
              <a:t>MAIN LINE:                                  SNACK LINE: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Smothered Pork Chop             - Nachos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Fried Chicken                         - Grilled Chicken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Steamed </a:t>
            </a:r>
            <a:r>
              <a:rPr lang="en-US" sz="1800"/>
              <a:t>Rice                            Sandwich</a:t>
            </a:r>
            <a:endParaRPr lang="en-US" sz="1800" dirty="0"/>
          </a:p>
          <a:p>
            <a:pPr marL="285750" indent="-285750">
              <a:buFontTx/>
              <a:buChar char="-"/>
            </a:pPr>
            <a:r>
              <a:rPr lang="en-US" sz="1800" dirty="0"/>
              <a:t>Mashed Potatoes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Gravy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Mac &amp; Cheese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Collard Greens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65E127-6E66-0972-ECEE-A6B40D149AFE}"/>
              </a:ext>
            </a:extLst>
          </p:cNvPr>
          <p:cNvSpPr txBox="1"/>
          <p:nvPr/>
        </p:nvSpPr>
        <p:spPr>
          <a:xfrm>
            <a:off x="680325" y="6062868"/>
            <a:ext cx="11857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 Assorted beverages, salad bar, ice cream, and desserts available</a:t>
            </a:r>
          </a:p>
        </p:txBody>
      </p:sp>
    </p:spTree>
    <p:extLst>
      <p:ext uri="{BB962C8B-B14F-4D97-AF65-F5344CB8AC3E}">
        <p14:creationId xmlns:p14="http://schemas.microsoft.com/office/powerpoint/2010/main" val="393476595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641</TotalTime>
  <Words>63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Berlin</vt:lpstr>
      <vt:lpstr>     May 2026 Drill Menu 169th FSS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TIERRA</dc:creator>
  <cp:lastModifiedBy>SZOKE, JULIA C SrA USAF ANG 169 OSS/OSL</cp:lastModifiedBy>
  <cp:revision>13</cp:revision>
  <dcterms:created xsi:type="dcterms:W3CDTF">2023-06-04T14:16:13Z</dcterms:created>
  <dcterms:modified xsi:type="dcterms:W3CDTF">2026-04-20T13:26:38Z</dcterms:modified>
</cp:coreProperties>
</file>